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72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75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751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24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65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81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71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8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29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E370E-52FF-4512-9667-C1B446ACE4F7}" type="datetimeFigureOut">
              <a:rPr lang="en-US" smtClean="0"/>
              <a:t>10/7/2021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E5484-C867-4A83-8BB6-42DFA1546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7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6.png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20837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LUYỆN TẬP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3600" dirty="0" smtClean="0">
                <a:solidFill>
                  <a:schemeClr val="accent5"/>
                </a:solidFill>
              </a:rPr>
              <a:t>KHỐI ĐA DIỆN LỒI VÀ KHỐI ĐA DIỆN ĐỀU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9805" y="3013909"/>
            <a:ext cx="9292389" cy="2827421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err="1" smtClean="0">
                <a:latin typeface="+mj-lt"/>
              </a:rPr>
              <a:t>Câu</a:t>
            </a:r>
            <a:r>
              <a:rPr lang="en-US" sz="2800" b="1" dirty="0" smtClean="0">
                <a:latin typeface="+mj-lt"/>
              </a:rPr>
              <a:t> 1</a:t>
            </a:r>
            <a:r>
              <a:rPr lang="en-US" sz="2800" dirty="0" smtClean="0">
                <a:latin typeface="+mj-lt"/>
              </a:rPr>
              <a:t> : </a:t>
            </a:r>
            <a:r>
              <a:rPr lang="en-US" sz="2800" dirty="0" err="1">
                <a:latin typeface="+mj-lt"/>
              </a:rPr>
              <a:t>C</a:t>
            </a:r>
            <a:r>
              <a:rPr lang="en-US" sz="2800" dirty="0" err="1" smtClean="0">
                <a:latin typeface="+mj-lt"/>
              </a:rPr>
              <a:t>ó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tất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cả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bao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nhiêu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loại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khối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đa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diện</a:t>
            </a:r>
            <a:r>
              <a:rPr lang="en-US" sz="2800" dirty="0" smtClean="0">
                <a:latin typeface="+mj-lt"/>
              </a:rPr>
              <a:t> </a:t>
            </a:r>
            <a:r>
              <a:rPr lang="en-US" sz="2800" dirty="0" err="1" smtClean="0">
                <a:latin typeface="+mj-lt"/>
              </a:rPr>
              <a:t>đều</a:t>
            </a:r>
            <a:r>
              <a:rPr lang="en-US" sz="2800" dirty="0" smtClean="0">
                <a:latin typeface="+mj-lt"/>
              </a:rPr>
              <a:t>?</a:t>
            </a:r>
          </a:p>
          <a:p>
            <a:pPr algn="just"/>
            <a:endParaRPr lang="en-US" sz="2800" dirty="0">
              <a:latin typeface="+mj-lt"/>
            </a:endParaRPr>
          </a:p>
          <a:p>
            <a:pPr algn="just"/>
            <a:endParaRPr lang="en-US" sz="2800" dirty="0" smtClean="0">
              <a:latin typeface="+mj-lt"/>
            </a:endParaRPr>
          </a:p>
          <a:p>
            <a:pPr algn="just"/>
            <a:r>
              <a:rPr lang="en-US" sz="2800" dirty="0" smtClean="0">
                <a:latin typeface="+mj-lt"/>
              </a:rPr>
              <a:t>A . 3.			B . 4.			C . 5.			D . 6.</a:t>
            </a:r>
            <a:endParaRPr lang="en-US" sz="2800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6966284" y="4030579"/>
            <a:ext cx="505327" cy="52939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50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2 </a:t>
            </a:r>
            <a:r>
              <a:rPr lang="en-US" sz="2800" dirty="0" smtClean="0"/>
              <a:t>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p ; q</a:t>
            </a:r>
            <a:r>
              <a:rPr lang="en-US" sz="2800" dirty="0" smtClean="0"/>
              <a:t>} </a:t>
            </a:r>
            <a:r>
              <a:rPr lang="en-US" sz="2800" dirty="0" err="1" smtClean="0"/>
              <a:t>trong</a:t>
            </a:r>
            <a:r>
              <a:rPr lang="en-US" sz="2800" dirty="0" smtClean="0"/>
              <a:t> </a:t>
            </a:r>
            <a:r>
              <a:rPr lang="en-US" sz="2800" dirty="0" err="1" smtClean="0"/>
              <a:t>đó</a:t>
            </a:r>
            <a:r>
              <a:rPr lang="en-US" sz="2800" dirty="0" smtClean="0"/>
              <a:t> </a:t>
            </a:r>
            <a:r>
              <a:rPr lang="en-US" sz="2800" i="1" dirty="0" smtClean="0"/>
              <a:t>p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A . </a:t>
            </a:r>
            <a:r>
              <a:rPr lang="en-US" dirty="0" err="1">
                <a:latin typeface="+mj-lt"/>
              </a:rPr>
              <a:t>s</a:t>
            </a:r>
            <a:r>
              <a:rPr lang="en-US" dirty="0" err="1" smtClean="0">
                <a:latin typeface="+mj-lt"/>
              </a:rPr>
              <a:t>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đỉnh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của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khối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B . </a:t>
            </a:r>
            <a:r>
              <a:rPr lang="en-US" dirty="0" err="1">
                <a:latin typeface="+mj-lt"/>
              </a:rPr>
              <a:t>số</a:t>
            </a:r>
            <a:r>
              <a:rPr lang="en-US" dirty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cạnh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>
                <a:latin typeface="+mj-lt"/>
              </a:rPr>
              <a:t>của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khối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đa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C . </a:t>
            </a:r>
            <a:r>
              <a:rPr lang="en-US" dirty="0" err="1" smtClean="0">
                <a:latin typeface="+mj-lt"/>
              </a:rPr>
              <a:t>số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tại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một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đỉnh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của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khối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đa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D . </a:t>
            </a:r>
            <a:r>
              <a:rPr lang="en-US" dirty="0" err="1">
                <a:latin typeface="+mj-lt"/>
              </a:rPr>
              <a:t>số</a:t>
            </a:r>
            <a:r>
              <a:rPr lang="en-US" dirty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cạnh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>
                <a:latin typeface="+mj-lt"/>
              </a:rPr>
              <a:t>tại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một</a:t>
            </a:r>
            <a:r>
              <a:rPr lang="en-US" dirty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>
                <a:latin typeface="+mj-lt"/>
              </a:rPr>
              <a:t>của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khối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đa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diện</a:t>
            </a:r>
            <a:r>
              <a:rPr lang="en-US" dirty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838200" y="4908884"/>
            <a:ext cx="413084" cy="48126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68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3</a:t>
            </a:r>
            <a:r>
              <a:rPr lang="en-US" sz="2800" dirty="0" smtClean="0"/>
              <a:t> 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3 ; 3</a:t>
            </a:r>
            <a:r>
              <a:rPr lang="en-US" sz="2800" dirty="0" smtClean="0"/>
              <a:t>}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gọi</a:t>
            </a:r>
            <a:r>
              <a:rPr lang="en-US" sz="2800" dirty="0" smtClean="0"/>
              <a:t> </a:t>
            </a:r>
            <a:r>
              <a:rPr lang="en-US" sz="2800" dirty="0" err="1" smtClean="0"/>
              <a:t>tên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A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tứ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B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lập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phương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C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tứ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D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bát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838200" y="3886200"/>
            <a:ext cx="445168" cy="4932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9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4</a:t>
            </a:r>
            <a:r>
              <a:rPr lang="en-US" sz="2800" dirty="0" smtClean="0"/>
              <a:t> 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3 ; 4</a:t>
            </a:r>
            <a:r>
              <a:rPr lang="en-US" sz="2800" dirty="0" smtClean="0"/>
              <a:t>}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gọi</a:t>
            </a:r>
            <a:r>
              <a:rPr lang="en-US" sz="2800" dirty="0" smtClean="0"/>
              <a:t> </a:t>
            </a:r>
            <a:r>
              <a:rPr lang="en-US" sz="2800" dirty="0" err="1" smtClean="0"/>
              <a:t>tên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A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12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B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lập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phương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C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tứ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D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bát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838200" y="4860757"/>
            <a:ext cx="445168" cy="4932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1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5</a:t>
            </a:r>
            <a:r>
              <a:rPr lang="en-US" sz="2800" dirty="0" smtClean="0"/>
              <a:t> 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4 ; 3</a:t>
            </a:r>
            <a:r>
              <a:rPr lang="en-US" sz="2800" dirty="0" smtClean="0"/>
              <a:t>}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gọi</a:t>
            </a:r>
            <a:r>
              <a:rPr lang="en-US" sz="2800" dirty="0" smtClean="0"/>
              <a:t> </a:t>
            </a:r>
            <a:r>
              <a:rPr lang="en-US" sz="2800" dirty="0" err="1" smtClean="0"/>
              <a:t>tên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A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20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B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lập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phương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C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tứ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D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bát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838200" y="2803357"/>
            <a:ext cx="445168" cy="4932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6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6</a:t>
            </a:r>
            <a:r>
              <a:rPr lang="en-US" sz="2800" dirty="0" smtClean="0"/>
              <a:t> 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3 ; 5</a:t>
            </a:r>
            <a:r>
              <a:rPr lang="en-US" sz="2800" dirty="0" smtClean="0"/>
              <a:t>}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gọi</a:t>
            </a:r>
            <a:r>
              <a:rPr lang="en-US" sz="2800" dirty="0" smtClean="0"/>
              <a:t> </a:t>
            </a:r>
            <a:r>
              <a:rPr lang="en-US" sz="2800" dirty="0" err="1" smtClean="0"/>
              <a:t>tên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A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12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B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lập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phương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C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20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D . </a:t>
            </a:r>
            <a:r>
              <a:rPr lang="en-US" dirty="0" err="1">
                <a:latin typeface="+mj-lt"/>
              </a:rPr>
              <a:t>k</a:t>
            </a:r>
            <a:r>
              <a:rPr lang="en-US" dirty="0" err="1" smtClean="0">
                <a:latin typeface="+mj-lt"/>
              </a:rPr>
              <a:t>hối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bát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diện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838200" y="3850105"/>
            <a:ext cx="445168" cy="4932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88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967"/>
            <a:ext cx="10515600" cy="1325563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7</a:t>
            </a:r>
            <a:r>
              <a:rPr lang="en-US" sz="2800" dirty="0" smtClean="0"/>
              <a:t> 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5 ; 3</a:t>
            </a:r>
            <a:r>
              <a:rPr lang="en-US" sz="2800" dirty="0" smtClean="0"/>
              <a:t>}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tổng</a:t>
            </a:r>
            <a:r>
              <a:rPr lang="en-US" sz="2800" dirty="0" smtClean="0"/>
              <a:t> </a:t>
            </a:r>
            <a:r>
              <a:rPr lang="en-US" sz="2800" dirty="0" err="1" smtClean="0"/>
              <a:t>số</a:t>
            </a:r>
            <a:r>
              <a:rPr lang="en-US" sz="2800" dirty="0" smtClean="0"/>
              <a:t> </a:t>
            </a:r>
            <a:r>
              <a:rPr lang="en-US" sz="2800" dirty="0" err="1" smtClean="0"/>
              <a:t>mặt</a:t>
            </a:r>
            <a:r>
              <a:rPr lang="en-US" sz="2800" dirty="0" smtClean="0"/>
              <a:t> </a:t>
            </a:r>
            <a:r>
              <a:rPr lang="en-US" sz="2800" dirty="0" err="1" smtClean="0"/>
              <a:t>là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A . 12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B . 8 </a:t>
            </a:r>
            <a:r>
              <a:rPr lang="en-US" dirty="0" err="1">
                <a:latin typeface="+mj-lt"/>
              </a:rPr>
              <a:t>mặt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đều</a:t>
            </a:r>
            <a:r>
              <a:rPr lang="en-US" dirty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C . 20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đều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D . 6 </a:t>
            </a:r>
            <a:r>
              <a:rPr lang="en-US" dirty="0" err="1">
                <a:latin typeface="+mj-lt"/>
              </a:rPr>
              <a:t>mặt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đều</a:t>
            </a:r>
            <a:r>
              <a:rPr lang="en-US" dirty="0">
                <a:latin typeface="+mj-lt"/>
              </a:rPr>
              <a:t>.</a:t>
            </a:r>
          </a:p>
        </p:txBody>
      </p:sp>
      <p:sp>
        <p:nvSpPr>
          <p:cNvPr id="4" name="Oval 3"/>
          <p:cNvSpPr/>
          <p:nvPr/>
        </p:nvSpPr>
        <p:spPr>
          <a:xfrm>
            <a:off x="838200" y="1825625"/>
            <a:ext cx="445168" cy="4932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8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8 </a:t>
            </a:r>
            <a:r>
              <a:rPr lang="en-US" sz="2800" dirty="0" smtClean="0"/>
              <a:t>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4 ; 3</a:t>
            </a:r>
            <a:r>
              <a:rPr lang="en-US" sz="2800" dirty="0" smtClean="0"/>
              <a:t>}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3 ; 4</a:t>
            </a:r>
            <a:r>
              <a:rPr lang="en-US" sz="2800" dirty="0" smtClean="0"/>
              <a:t>} </a:t>
            </a:r>
            <a:r>
              <a:rPr lang="en-US" sz="2800" dirty="0" err="1" smtClean="0"/>
              <a:t>có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A . </a:t>
            </a:r>
            <a:r>
              <a:rPr lang="en-US" dirty="0" err="1">
                <a:latin typeface="+mj-lt"/>
              </a:rPr>
              <a:t>s</a:t>
            </a:r>
            <a:r>
              <a:rPr lang="en-US" dirty="0" err="1" smtClean="0">
                <a:latin typeface="+mj-lt"/>
              </a:rPr>
              <a:t>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đỉnh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bằng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nhau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B . </a:t>
            </a:r>
            <a:r>
              <a:rPr lang="en-US" dirty="0" err="1">
                <a:latin typeface="+mj-lt"/>
              </a:rPr>
              <a:t>s</a:t>
            </a:r>
            <a:r>
              <a:rPr lang="en-US" dirty="0" err="1" smtClean="0">
                <a:latin typeface="+mj-lt"/>
              </a:rPr>
              <a:t>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cạnh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bằng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nhau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C . </a:t>
            </a:r>
            <a:r>
              <a:rPr lang="en-US" dirty="0" err="1">
                <a:latin typeface="+mj-lt"/>
              </a:rPr>
              <a:t>s</a:t>
            </a:r>
            <a:r>
              <a:rPr lang="en-US" dirty="0" err="1" smtClean="0">
                <a:latin typeface="+mj-lt"/>
              </a:rPr>
              <a:t>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bằng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nhau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D . </a:t>
            </a:r>
            <a:r>
              <a:rPr lang="en-US" dirty="0" err="1">
                <a:latin typeface="+mj-lt"/>
              </a:rPr>
              <a:t>t</a:t>
            </a:r>
            <a:r>
              <a:rPr lang="en-US" dirty="0" err="1" smtClean="0">
                <a:latin typeface="+mj-lt"/>
              </a:rPr>
              <a:t>hể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tích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bằng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nhau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838200" y="2860341"/>
            <a:ext cx="445168" cy="4932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3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9 </a:t>
            </a:r>
            <a:r>
              <a:rPr lang="en-US" sz="2800" dirty="0" smtClean="0"/>
              <a:t>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đa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5 ; 3</a:t>
            </a:r>
            <a:r>
              <a:rPr lang="en-US" sz="2800" dirty="0" smtClean="0"/>
              <a:t>} </a:t>
            </a:r>
            <a:r>
              <a:rPr lang="en-US" sz="2800" dirty="0" err="1" smtClean="0"/>
              <a:t>và</a:t>
            </a:r>
            <a:r>
              <a:rPr lang="en-US" sz="2800" dirty="0" smtClean="0"/>
              <a:t> </a:t>
            </a:r>
            <a:r>
              <a:rPr lang="en-US" sz="2800" dirty="0" err="1" smtClean="0"/>
              <a:t>loại</a:t>
            </a:r>
            <a:r>
              <a:rPr lang="en-US" sz="2800" dirty="0" smtClean="0"/>
              <a:t> {</a:t>
            </a:r>
            <a:r>
              <a:rPr lang="en-US" sz="2800" i="1" dirty="0" smtClean="0">
                <a:solidFill>
                  <a:srgbClr val="FF0000"/>
                </a:solidFill>
              </a:rPr>
              <a:t>3 ; 5</a:t>
            </a:r>
            <a:r>
              <a:rPr lang="en-US" sz="2800" dirty="0" smtClean="0"/>
              <a:t>} </a:t>
            </a:r>
            <a:r>
              <a:rPr lang="en-US" sz="2800" dirty="0" err="1" smtClean="0"/>
              <a:t>có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+mj-lt"/>
              </a:rPr>
              <a:t>A . </a:t>
            </a:r>
            <a:r>
              <a:rPr lang="en-US" dirty="0" err="1">
                <a:latin typeface="+mj-lt"/>
              </a:rPr>
              <a:t>s</a:t>
            </a:r>
            <a:r>
              <a:rPr lang="en-US" dirty="0" err="1" smtClean="0">
                <a:latin typeface="+mj-lt"/>
              </a:rPr>
              <a:t>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đỉnh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bằng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nhau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B . </a:t>
            </a:r>
            <a:r>
              <a:rPr lang="en-US" dirty="0" err="1">
                <a:latin typeface="+mj-lt"/>
              </a:rPr>
              <a:t>s</a:t>
            </a:r>
            <a:r>
              <a:rPr lang="en-US" dirty="0" err="1" smtClean="0">
                <a:latin typeface="+mj-lt"/>
              </a:rPr>
              <a:t>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cạnh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bằng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nhau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C . </a:t>
            </a:r>
            <a:r>
              <a:rPr lang="en-US" dirty="0" err="1">
                <a:latin typeface="+mj-lt"/>
              </a:rPr>
              <a:t>s</a:t>
            </a:r>
            <a:r>
              <a:rPr lang="en-US" dirty="0" err="1" smtClean="0">
                <a:latin typeface="+mj-lt"/>
              </a:rPr>
              <a:t>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bằng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nhau</a:t>
            </a:r>
            <a:r>
              <a:rPr lang="en-US" dirty="0" smtClean="0">
                <a:latin typeface="+mj-lt"/>
              </a:rPr>
              <a:t>.</a:t>
            </a:r>
          </a:p>
          <a:p>
            <a:pPr marL="0" indent="0">
              <a:buNone/>
            </a:pPr>
            <a:endParaRPr lang="en-US" dirty="0">
              <a:latin typeface="+mj-lt"/>
            </a:endParaRPr>
          </a:p>
          <a:p>
            <a:pPr marL="0" indent="0">
              <a:buNone/>
            </a:pPr>
            <a:r>
              <a:rPr lang="en-US" dirty="0" smtClean="0">
                <a:latin typeface="+mj-lt"/>
              </a:rPr>
              <a:t>D . </a:t>
            </a:r>
            <a:r>
              <a:rPr lang="en-US" dirty="0" err="1">
                <a:latin typeface="+mj-lt"/>
              </a:rPr>
              <a:t>s</a:t>
            </a:r>
            <a:r>
              <a:rPr lang="en-US" dirty="0" err="1" smtClean="0">
                <a:latin typeface="+mj-lt"/>
              </a:rPr>
              <a:t>ố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mặt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tại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mỗi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đỉnh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bằng</a:t>
            </a:r>
            <a:r>
              <a:rPr lang="en-US" dirty="0" smtClean="0">
                <a:latin typeface="+mj-lt"/>
              </a:rPr>
              <a:t> </a:t>
            </a:r>
            <a:r>
              <a:rPr lang="en-US" dirty="0" err="1" smtClean="0">
                <a:latin typeface="+mj-lt"/>
              </a:rPr>
              <a:t>nhau</a:t>
            </a:r>
            <a:r>
              <a:rPr lang="en-US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4" name="Oval 3"/>
          <p:cNvSpPr/>
          <p:nvPr/>
        </p:nvSpPr>
        <p:spPr>
          <a:xfrm>
            <a:off x="838200" y="2860341"/>
            <a:ext cx="445168" cy="49329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8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7" y="365125"/>
            <a:ext cx="10515600" cy="2221664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10 . </a:t>
            </a:r>
            <a:r>
              <a:rPr lang="en-US" sz="2800" dirty="0" smtClean="0"/>
              <a:t>Cho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bát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độ</a:t>
            </a:r>
            <a:r>
              <a:rPr lang="en-US" sz="2800" dirty="0" smtClean="0"/>
              <a:t> </a:t>
            </a:r>
            <a:r>
              <a:rPr lang="en-US" sz="2800" dirty="0" err="1" smtClean="0"/>
              <a:t>dài</a:t>
            </a:r>
            <a:r>
              <a:rPr lang="en-US" sz="2800" dirty="0" smtClean="0"/>
              <a:t> </a:t>
            </a:r>
            <a:r>
              <a:rPr lang="en-US" sz="2800" dirty="0" err="1" smtClean="0"/>
              <a:t>cạnh</a:t>
            </a:r>
            <a:r>
              <a:rPr lang="en-US" sz="2800" dirty="0" smtClean="0"/>
              <a:t> </a:t>
            </a:r>
            <a:r>
              <a:rPr lang="en-US" sz="2800" dirty="0" err="1" smtClean="0"/>
              <a:t>bằng</a:t>
            </a:r>
            <a:r>
              <a:rPr lang="en-US" sz="2800" dirty="0" smtClean="0"/>
              <a:t> </a:t>
            </a:r>
            <a:r>
              <a:rPr lang="en-US" sz="2800" i="1" dirty="0" smtClean="0"/>
              <a:t>a (</a:t>
            </a:r>
            <a:r>
              <a:rPr lang="en-US" sz="2800" i="1" dirty="0" err="1" smtClean="0"/>
              <a:t>tham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khảo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hình</a:t>
            </a:r>
            <a:r>
              <a:rPr lang="en-US" sz="2800" i="1" dirty="0" smtClean="0"/>
              <a:t>).</a:t>
            </a:r>
            <a:br>
              <a:rPr lang="en-US" sz="2800" i="1" dirty="0" smtClean="0"/>
            </a:br>
            <a:r>
              <a:rPr lang="en-US" sz="2800" dirty="0" err="1" smtClean="0"/>
              <a:t>Tính</a:t>
            </a:r>
            <a:r>
              <a:rPr lang="en-US" sz="2800" dirty="0" smtClean="0"/>
              <a:t> </a:t>
            </a:r>
            <a:r>
              <a:rPr lang="en-US" sz="2800" dirty="0" err="1" smtClean="0"/>
              <a:t>độ</a:t>
            </a:r>
            <a:r>
              <a:rPr lang="en-US" sz="2800" dirty="0" smtClean="0"/>
              <a:t> </a:t>
            </a:r>
            <a:r>
              <a:rPr lang="en-US" sz="2800" dirty="0" err="1" smtClean="0"/>
              <a:t>dài</a:t>
            </a:r>
            <a:r>
              <a:rPr lang="en-US" sz="2800" dirty="0" smtClean="0"/>
              <a:t> </a:t>
            </a:r>
            <a:r>
              <a:rPr lang="en-US" sz="2800" dirty="0" err="1" smtClean="0"/>
              <a:t>đoạn</a:t>
            </a:r>
            <a:r>
              <a:rPr lang="en-US" sz="2800" dirty="0" smtClean="0"/>
              <a:t> </a:t>
            </a:r>
            <a:r>
              <a:rPr lang="en-US" sz="2800" dirty="0" err="1" smtClean="0"/>
              <a:t>thẳng</a:t>
            </a:r>
            <a:r>
              <a:rPr lang="en-US" sz="2800" dirty="0" smtClean="0"/>
              <a:t>  AA</a:t>
            </a:r>
            <a:r>
              <a:rPr lang="en-US" sz="2800" baseline="30000" dirty="0" smtClean="0"/>
              <a:t>’</a:t>
            </a:r>
            <a:r>
              <a:rPr lang="en-US" sz="2800" dirty="0" smtClean="0"/>
              <a:t> </a:t>
            </a:r>
            <a:r>
              <a:rPr lang="en-US" sz="2800" dirty="0" err="1" smtClean="0"/>
              <a:t>theo</a:t>
            </a:r>
            <a:r>
              <a:rPr lang="en-US" sz="2800" dirty="0" smtClean="0"/>
              <a:t> </a:t>
            </a:r>
            <a:r>
              <a:rPr lang="en-US" sz="2800" i="1" dirty="0" smtClean="0"/>
              <a:t>a </a:t>
            </a:r>
            <a:r>
              <a:rPr lang="en-US" sz="2800" dirty="0" smtClean="0"/>
              <a:t>ta </a:t>
            </a:r>
            <a:r>
              <a:rPr lang="en-US" sz="2800" dirty="0" err="1" smtClean="0"/>
              <a:t>được</a:t>
            </a:r>
            <a:r>
              <a:rPr lang="en-US" sz="2800" dirty="0" smtClean="0"/>
              <a:t> </a:t>
            </a:r>
            <a:r>
              <a:rPr lang="en-US" sz="2800" dirty="0" err="1" smtClean="0"/>
              <a:t>kết</a:t>
            </a:r>
            <a:r>
              <a:rPr lang="en-US" sz="2800" dirty="0" smtClean="0"/>
              <a:t> </a:t>
            </a:r>
            <a:r>
              <a:rPr lang="en-US" sz="2800" dirty="0" err="1" smtClean="0"/>
              <a:t>quả</a:t>
            </a:r>
            <a:r>
              <a:rPr lang="en-US" sz="2800" dirty="0" smtClean="0"/>
              <a:t> </a:t>
            </a:r>
            <a:r>
              <a:rPr lang="en-US" sz="2800" dirty="0" err="1" smtClean="0"/>
              <a:t>bằng</a:t>
            </a:r>
            <a:r>
              <a:rPr lang="en-US" sz="2800" dirty="0" smtClean="0"/>
              <a:t>.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A . 2a.		B . a.			C . 			D . </a:t>
            </a:r>
            <a:endParaRPr lang="en-US" sz="2800" b="1" dirty="0"/>
          </a:p>
        </p:txBody>
      </p:sp>
      <p:pic>
        <p:nvPicPr>
          <p:cNvPr id="1026" name="Picture 2" descr="Hình bát diện đều là gì? Có bao nhiêu cạnh, mặt, đỉnh, mặt phẳng đối xứng |  VFO.VN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495" y="2370221"/>
            <a:ext cx="4943479" cy="380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-157163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940537"/>
              </p:ext>
            </p:extLst>
          </p:nvPr>
        </p:nvGraphicFramePr>
        <p:xfrm>
          <a:off x="6713621" y="1730460"/>
          <a:ext cx="902367" cy="48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4" imgW="317087" imgH="215619" progId="Equation.DSMT4">
                  <p:embed/>
                </p:oleObj>
              </mc:Choice>
              <mc:Fallback>
                <p:oleObj name="Equation" r:id="rId4" imgW="317087" imgH="21561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3621" y="1730460"/>
                        <a:ext cx="902367" cy="4812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6081814"/>
              </p:ext>
            </p:extLst>
          </p:nvPr>
        </p:nvGraphicFramePr>
        <p:xfrm>
          <a:off x="9698038" y="1716088"/>
          <a:ext cx="793750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6" imgW="317160" imgH="228600" progId="Equation.DSMT4">
                  <p:embed/>
                </p:oleObj>
              </mc:Choice>
              <mc:Fallback>
                <p:oleObj name="Equation" r:id="rId6" imgW="317160" imgH="2286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8038" y="1716088"/>
                        <a:ext cx="793750" cy="5095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6204284" y="1816768"/>
            <a:ext cx="397042" cy="4089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3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908843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Câu</a:t>
            </a:r>
            <a:r>
              <a:rPr lang="en-US" sz="2800" b="1" dirty="0" smtClean="0"/>
              <a:t> 11 </a:t>
            </a:r>
            <a:r>
              <a:rPr lang="en-US" sz="2800" dirty="0" smtClean="0"/>
              <a:t>.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bát</a:t>
            </a:r>
            <a:r>
              <a:rPr lang="en-US" sz="2800" dirty="0" smtClean="0"/>
              <a:t> </a:t>
            </a:r>
            <a:r>
              <a:rPr lang="en-US" sz="2800" dirty="0" err="1" smtClean="0"/>
              <a:t>diện</a:t>
            </a:r>
            <a:r>
              <a:rPr lang="en-US" sz="2800" dirty="0" smtClean="0"/>
              <a:t> </a:t>
            </a:r>
            <a:r>
              <a:rPr lang="en-US" sz="2800" dirty="0" err="1" smtClean="0"/>
              <a:t>đều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các</a:t>
            </a:r>
            <a:r>
              <a:rPr lang="en-US" sz="2800" dirty="0" smtClean="0"/>
              <a:t> </a:t>
            </a:r>
            <a:r>
              <a:rPr lang="en-US" sz="2800" dirty="0" err="1" smtClean="0"/>
              <a:t>đỉnh</a:t>
            </a:r>
            <a:r>
              <a:rPr lang="en-US" sz="2800" dirty="0" smtClean="0"/>
              <a:t> </a:t>
            </a:r>
            <a:r>
              <a:rPr lang="en-US" sz="2800" dirty="0" err="1" smtClean="0"/>
              <a:t>trùng</a:t>
            </a:r>
            <a:r>
              <a:rPr lang="en-US" sz="2800" dirty="0" smtClean="0"/>
              <a:t> </a:t>
            </a:r>
            <a:r>
              <a:rPr lang="en-US" sz="2800" dirty="0" err="1" smtClean="0"/>
              <a:t>với</a:t>
            </a:r>
            <a:r>
              <a:rPr lang="en-US" sz="2800" dirty="0" smtClean="0"/>
              <a:t> </a:t>
            </a:r>
            <a:r>
              <a:rPr lang="en-US" sz="2800" dirty="0" err="1" smtClean="0"/>
              <a:t>tâm</a:t>
            </a:r>
            <a:r>
              <a:rPr lang="en-US" sz="2800" dirty="0" smtClean="0"/>
              <a:t> </a:t>
            </a:r>
            <a:r>
              <a:rPr lang="en-US" sz="2800" dirty="0" err="1" smtClean="0"/>
              <a:t>các</a:t>
            </a:r>
            <a:r>
              <a:rPr lang="en-US" sz="2800" dirty="0" smtClean="0"/>
              <a:t> </a:t>
            </a:r>
            <a:r>
              <a:rPr lang="en-US" sz="2800" dirty="0" err="1" smtClean="0"/>
              <a:t>mặt</a:t>
            </a:r>
            <a:r>
              <a:rPr lang="en-US" sz="2800" dirty="0" smtClean="0"/>
              <a:t> </a:t>
            </a:r>
            <a:r>
              <a:rPr lang="en-US" sz="2800" dirty="0" err="1" smtClean="0"/>
              <a:t>của</a:t>
            </a:r>
            <a:r>
              <a:rPr lang="en-US" sz="2800" dirty="0" smtClean="0"/>
              <a:t> </a:t>
            </a:r>
            <a:r>
              <a:rPr lang="en-US" sz="2800" dirty="0" err="1" smtClean="0"/>
              <a:t>một</a:t>
            </a:r>
            <a:r>
              <a:rPr lang="en-US" sz="2800" dirty="0" smtClean="0"/>
              <a:t> </a:t>
            </a:r>
            <a:r>
              <a:rPr lang="en-US" sz="2800" dirty="0" err="1" smtClean="0"/>
              <a:t>khối</a:t>
            </a:r>
            <a:r>
              <a:rPr lang="en-US" sz="2800" dirty="0" smtClean="0"/>
              <a:t> </a:t>
            </a:r>
            <a:r>
              <a:rPr lang="en-US" sz="2800" dirty="0" err="1" smtClean="0"/>
              <a:t>lập</a:t>
            </a:r>
            <a:r>
              <a:rPr lang="en-US" sz="2800" dirty="0" smtClean="0"/>
              <a:t> </a:t>
            </a:r>
            <a:r>
              <a:rPr lang="en-US" sz="2800" dirty="0" err="1" smtClean="0"/>
              <a:t>phương</a:t>
            </a:r>
            <a:r>
              <a:rPr lang="en-US" sz="2800" dirty="0" smtClean="0"/>
              <a:t> </a:t>
            </a:r>
            <a:r>
              <a:rPr lang="en-US" sz="2800" dirty="0" err="1" smtClean="0"/>
              <a:t>cạnh</a:t>
            </a:r>
            <a:r>
              <a:rPr lang="en-US" sz="2800" dirty="0" smtClean="0"/>
              <a:t> </a:t>
            </a:r>
            <a:r>
              <a:rPr lang="en-US" sz="2800" dirty="0" err="1" smtClean="0"/>
              <a:t>bằng</a:t>
            </a:r>
            <a:r>
              <a:rPr lang="en-US" sz="2800" dirty="0" smtClean="0"/>
              <a:t> </a:t>
            </a:r>
            <a:r>
              <a:rPr lang="en-US" sz="2800" i="1" dirty="0" smtClean="0"/>
              <a:t>a</a:t>
            </a:r>
            <a:r>
              <a:rPr lang="en-US" sz="2800" dirty="0" smtClean="0"/>
              <a:t> </a:t>
            </a:r>
            <a:r>
              <a:rPr lang="en-US" sz="2800" dirty="0" err="1" smtClean="0"/>
              <a:t>thì</a:t>
            </a:r>
            <a:r>
              <a:rPr lang="en-US" sz="2800" dirty="0" smtClean="0"/>
              <a:t> </a:t>
            </a:r>
            <a:r>
              <a:rPr lang="en-US" sz="2800" dirty="0" err="1" smtClean="0"/>
              <a:t>có</a:t>
            </a:r>
            <a:r>
              <a:rPr lang="en-US" sz="2800" dirty="0" smtClean="0"/>
              <a:t> </a:t>
            </a:r>
            <a:r>
              <a:rPr lang="en-US" sz="2800" dirty="0" err="1" smtClean="0"/>
              <a:t>chiều</a:t>
            </a:r>
            <a:r>
              <a:rPr lang="en-US" sz="2800" dirty="0" smtClean="0"/>
              <a:t> </a:t>
            </a:r>
            <a:r>
              <a:rPr lang="en-US" sz="2800" dirty="0" err="1" smtClean="0"/>
              <a:t>dài</a:t>
            </a:r>
            <a:r>
              <a:rPr lang="en-US" sz="2800" dirty="0" smtClean="0"/>
              <a:t> </a:t>
            </a:r>
            <a:r>
              <a:rPr lang="en-US" sz="2800" dirty="0" err="1" smtClean="0"/>
              <a:t>cạnh</a:t>
            </a:r>
            <a:r>
              <a:rPr lang="en-US" sz="2800" dirty="0" smtClean="0"/>
              <a:t> </a:t>
            </a:r>
            <a:r>
              <a:rPr lang="en-US" sz="2800" dirty="0" err="1" smtClean="0"/>
              <a:t>bằng</a:t>
            </a:r>
            <a:r>
              <a:rPr lang="en-US" sz="2800" dirty="0" smtClean="0"/>
              <a:t> </a:t>
            </a:r>
            <a:r>
              <a:rPr lang="en-US" sz="2800" dirty="0" err="1" smtClean="0"/>
              <a:t>bao</a:t>
            </a:r>
            <a:r>
              <a:rPr lang="en-US" sz="2800" dirty="0" smtClean="0"/>
              <a:t> </a:t>
            </a:r>
            <a:r>
              <a:rPr lang="en-US" sz="2800" dirty="0" err="1" smtClean="0"/>
              <a:t>nhiêu</a:t>
            </a:r>
            <a:r>
              <a:rPr lang="en-US" sz="2800" dirty="0" smtClean="0"/>
              <a:t>?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A . a.			B . 			C . 			D . </a:t>
            </a:r>
            <a:endParaRPr lang="en-US" sz="2800" dirty="0"/>
          </a:p>
        </p:txBody>
      </p:sp>
      <p:pic>
        <p:nvPicPr>
          <p:cNvPr id="2050" name="Picture 2" descr="Bài 2 trang 18 SGK Hình học 12 | Giải bài tập Hình Học lớp 12 | BaiTap.m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589" y="2382252"/>
            <a:ext cx="4860758" cy="403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8226"/>
              </p:ext>
            </p:extLst>
          </p:nvPr>
        </p:nvGraphicFramePr>
        <p:xfrm>
          <a:off x="4331369" y="1612232"/>
          <a:ext cx="770020" cy="50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4" imgW="317087" imgH="215619" progId="Equation.DSMT4">
                  <p:embed/>
                </p:oleObj>
              </mc:Choice>
              <mc:Fallback>
                <p:oleObj name="Equation" r:id="rId4" imgW="317087" imgH="21561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1369" y="1612232"/>
                        <a:ext cx="770020" cy="5053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079850"/>
              </p:ext>
            </p:extLst>
          </p:nvPr>
        </p:nvGraphicFramePr>
        <p:xfrm>
          <a:off x="7056438" y="1377950"/>
          <a:ext cx="890587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6" imgW="330120" imgH="431640" progId="Equation.DSMT4">
                  <p:embed/>
                </p:oleObj>
              </mc:Choice>
              <mc:Fallback>
                <p:oleObj name="Equation" r:id="rId6" imgW="330120" imgH="431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6438" y="1377950"/>
                        <a:ext cx="890587" cy="942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878529"/>
              </p:ext>
            </p:extLst>
          </p:nvPr>
        </p:nvGraphicFramePr>
        <p:xfrm>
          <a:off x="9645650" y="1385888"/>
          <a:ext cx="925513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8" imgW="342720" imgH="431640" progId="Equation.DSMT4">
                  <p:embed/>
                </p:oleObj>
              </mc:Choice>
              <mc:Fallback>
                <p:oleObj name="Equation" r:id="rId8" imgW="342720" imgH="431640" progId="Equation.DSMT4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45650" y="1385888"/>
                        <a:ext cx="925513" cy="942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9035717" y="1696453"/>
            <a:ext cx="445168" cy="4211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8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440</Words>
  <Application>Microsoft Office PowerPoint</Application>
  <PresentationFormat>Widescreen</PresentationFormat>
  <Paragraphs>71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Office Theme</vt:lpstr>
      <vt:lpstr>Equation</vt:lpstr>
      <vt:lpstr>LUYỆN TẬP KHỐI ĐA DIỆN LỒI VÀ KHỐI ĐA DIỆN ĐỀU  </vt:lpstr>
      <vt:lpstr>Câu 2 . Khối đa diện đều loại {p ; q} trong đó p là</vt:lpstr>
      <vt:lpstr>Câu 3 . Khối đa diện đều loại {3 ; 3}được gọi tên là</vt:lpstr>
      <vt:lpstr>Câu 4 . Khối đa diện đều loại {3 ; 4}được gọi tên là</vt:lpstr>
      <vt:lpstr>Câu 5 . Khối đa diện đều loại {4 ; 3}được gọi tên là</vt:lpstr>
      <vt:lpstr>Câu 6 . Khối đa diện đều loại {3 ; 5}được gọi tên là</vt:lpstr>
      <vt:lpstr>Câu 7 . Khối đa diện đều loại {5 ; 3} có tổng số mặt là</vt:lpstr>
      <vt:lpstr>Câu 8 . Khối đa diện đều loại {4 ; 3} và loại {3 ; 4} có</vt:lpstr>
      <vt:lpstr>Câu 9 . Khối đa diện đều loại {5 ; 3} và loại {3 ; 5} có</vt:lpstr>
      <vt:lpstr>Câu 10 . Cho khối bát diện đều có độ dài cạnh bằng a (tham khảo hình). Tính độ dài đoạn thẳng  AA’ theo a ta được kết quả bằng.  A . 2a.  B . a.   C .    D . </vt:lpstr>
      <vt:lpstr>Câu 11 . Khối bát diện đều có các đỉnh trùng với tâm các mặt của một khối lập phương cạnh bằng a thì có chiều dài cạnh bằng bao nhiêu?  A . a.   B .    C .    D 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LUYỆN TẬP KHỐI ĐA DIỆN LỒI VÀ KHỐI ĐA DIỆN ĐỀU</dc:title>
  <dc:creator>Windows User</dc:creator>
  <cp:lastModifiedBy>AutoBVT</cp:lastModifiedBy>
  <cp:revision>8</cp:revision>
  <dcterms:created xsi:type="dcterms:W3CDTF">2021-09-27T10:25:57Z</dcterms:created>
  <dcterms:modified xsi:type="dcterms:W3CDTF">2021-10-07T15:45:07Z</dcterms:modified>
</cp:coreProperties>
</file>